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5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EC43E8-A6B4-4FC6-BA07-B64CB822A9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405ED1-C781-4CCD-A092-5F9250380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9DD2EE-3922-46A9-A653-8250ABF43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33004-84DF-4BA2-B961-8AA9B2F35A35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E6EABC-AF34-49EE-A5CA-9065B9195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A679FE-701A-4B93-9853-EEE6A2627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AA9F-066D-4A65-AB25-B2E9EADB8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798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4E78DC-D3F3-4324-87CB-E0AE258F7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313052-9804-4070-A65D-42B48DDE8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02DCED-E0F1-4355-AAA3-668A57A66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33004-84DF-4BA2-B961-8AA9B2F35A35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F2597D-45B3-49CA-9DCC-41D790678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CE4709-D59D-49E5-B54F-F2B787C0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AA9F-066D-4A65-AB25-B2E9EADB8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882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B6C6A-14AF-4B0E-B056-60923A7E9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287545-6369-4EFA-979C-BC1AAF86B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D8AC9F-E531-4D68-AE5A-F14591EF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33004-84DF-4BA2-B961-8AA9B2F35A35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A94F82-03B4-4C51-BD27-6EB35A68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8D7BD0-265C-4B03-9D74-327097C8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AA9F-066D-4A65-AB25-B2E9EADB8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037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0A27C4-C8C8-4F82-84A4-8B5F00EFE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28ACBC-B04B-42B2-BE45-30079139B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7FC78F-7669-4D0B-B98F-FC53F07DF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DCED03-8E7E-41A0-B5D5-35389AD93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33004-84DF-4BA2-B961-8AA9B2F35A35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C11CA2-D50F-457F-BBB0-09F383A5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897982-532D-464B-871B-43227F43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AA9F-066D-4A65-AB25-B2E9EADB8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902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7D2918-FEC1-414D-9860-B5B12BBB1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FE8973-AAA9-4739-B343-F4237028A2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E863CE-23BD-49A3-A13E-00DB5A2B7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016FF4C-3A3F-49B8-B24F-4A64B70C3E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2EE6729-2EEA-4E8C-87F1-488CCAA52A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04344CA-5C1B-4425-809B-C56D91216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33004-84DF-4BA2-B961-8AA9B2F35A35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50816E6-6DD1-411C-8575-098049EEE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FDB3BB0-6477-425E-8987-862870715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AA9F-066D-4A65-AB25-B2E9EADB8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939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3DEDAE-27FF-4209-B785-90576630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0587BAF-72E0-4995-94FC-6B277A589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33004-84DF-4BA2-B961-8AA9B2F35A35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98D326-5041-4F1C-A93F-1F269767D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BF33F2-4A95-4F66-A7A7-67241D718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AA9F-066D-4A65-AB25-B2E9EADB8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604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B3E992-0A1D-4064-B74A-F7E2EF499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33004-84DF-4BA2-B961-8AA9B2F35A35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96AB9B1-7104-4CA6-B02C-4B04AD6A6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F648D16-6EC0-414F-A3E6-2DF33D725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AA9F-066D-4A65-AB25-B2E9EADB8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379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F5871F-B252-48A9-B8D9-081320BF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7EC510-44EA-4EE1-AA39-7D701E6A7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749519D-6760-443C-B53B-B4A77FACA1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002036-4530-4F51-A354-922C4C528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33004-84DF-4BA2-B961-8AA9B2F35A35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E70BED-7B1D-43BF-A6F8-8F6D0E0E0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64EAC5-70C2-4182-B6B1-E5161D1E6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AA9F-066D-4A65-AB25-B2E9EADB8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36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1B4A0D-BF38-4049-AFAC-961070B4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9A4BB01-E8E3-4145-8E40-A4428431DA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07ED41-3B86-4CE4-8375-C105C1054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10E78B-7A08-467C-8417-2FF298FBB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33004-84DF-4BA2-B961-8AA9B2F35A35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618EFA-4046-4D98-BDF5-EF5B9AA1D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2F8FD8-3FD8-4790-BBD9-8FAFB7692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AA9F-066D-4A65-AB25-B2E9EADB8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850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AF8EC8-B815-438A-8543-5E2D1F9BE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3DF1A70-4873-49BB-BE70-DDCB09C88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2FE60B-EA1C-442A-B31E-827B65316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33004-84DF-4BA2-B961-8AA9B2F35A35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8E9ECE-355F-414A-82A1-CFDE633B7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7DBD83-3E19-4354-B602-DAB00279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AA9F-066D-4A65-AB25-B2E9EADB8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5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E64004-73A0-4E67-92BB-2CDE9DCAB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8E2AE6-D9DA-4FD6-960E-CD3673BC5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8E48A7-06ED-4098-B5C7-1284C5803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33004-84DF-4BA2-B961-8AA9B2F35A35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397244-84B3-4543-9D49-BCAC05B29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628DD1-261C-4C77-B303-FA55FB149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AA9F-066D-4A65-AB25-B2E9EADB8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80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D25E6A-0EDB-47D3-AF10-2CD134765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2549F4-7AE7-4B71-B885-8B9CC1D34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9B7C8B-90DA-44F3-8F3A-C39BF1BB4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33004-84DF-4BA2-B961-8AA9B2F35A35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BBB3D3-6208-4E92-BF82-46E763C86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78224D-A4C7-4D07-87D8-4EC4891D5B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4AA9F-066D-4A65-AB25-B2E9EADB8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85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83E768-224D-43DE-9ACB-C7199C77E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71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7030A0"/>
                </a:solidFill>
                <a:latin typeface="Algerian" panose="04020705040A02060702" pitchFamily="82" charset="0"/>
              </a:rPr>
              <a:t>Food preparation:</a:t>
            </a:r>
            <a:endParaRPr lang="ru-RU" sz="5400" dirty="0">
              <a:solidFill>
                <a:srgbClr val="7030A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F97D20-E8FF-435F-BC6D-FC57639A7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95" y="965834"/>
            <a:ext cx="10238009" cy="575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71F614-EAAA-4BCF-A390-B927DF7FE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515" y="93427"/>
            <a:ext cx="8862888" cy="49931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BED91E-5782-4942-963B-704656B7E8C9}"/>
              </a:ext>
            </a:extLst>
          </p:cNvPr>
          <p:cNvSpPr txBox="1"/>
          <p:nvPr/>
        </p:nvSpPr>
        <p:spPr>
          <a:xfrm>
            <a:off x="310100" y="5502303"/>
            <a:ext cx="11881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____________________ the vegetable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230892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DCB02A-1E52-4A9E-9C35-97D9BBCEF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6863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_____________ the potatoes</a:t>
            </a:r>
            <a:endParaRPr lang="ru-RU" sz="60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1B1E390-6B4C-4107-BF1F-EB728A6BD5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60" y="163802"/>
            <a:ext cx="7522180" cy="5011593"/>
          </a:xfrm>
        </p:spPr>
      </p:pic>
    </p:spTree>
    <p:extLst>
      <p:ext uri="{BB962C8B-B14F-4D97-AF65-F5344CB8AC3E}">
        <p14:creationId xmlns:p14="http://schemas.microsoft.com/office/powerpoint/2010/main" val="204544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76649A-7D55-4FE4-9AAE-7A7E4B87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/>
              <a:t>____________ </a:t>
            </a:r>
            <a:r>
              <a:rPr lang="en-US" sz="6000" b="1" dirty="0"/>
              <a:t>the soup</a:t>
            </a:r>
            <a:endParaRPr lang="ru-RU" sz="60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8AB38B1-0FAB-4E13-A52D-3F6DF41F2C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466" y="1603506"/>
            <a:ext cx="8688939" cy="4889369"/>
          </a:xfrm>
        </p:spPr>
      </p:pic>
    </p:spTree>
    <p:extLst>
      <p:ext uri="{BB962C8B-B14F-4D97-AF65-F5344CB8AC3E}">
        <p14:creationId xmlns:p14="http://schemas.microsoft.com/office/powerpoint/2010/main" val="2089656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2D7839-DA05-40F4-B23B-D152F663B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902" y="1652601"/>
            <a:ext cx="7386098" cy="132556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6000" b="1" dirty="0"/>
              <a:t>_______________</a:t>
            </a:r>
            <a:br>
              <a:rPr lang="en-US" sz="6000" b="1" dirty="0"/>
            </a:br>
            <a:r>
              <a:rPr lang="en-US" sz="6000" b="1" dirty="0"/>
              <a:t>the juice</a:t>
            </a:r>
            <a:endParaRPr lang="ru-RU" sz="60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5F797FD-427A-4724-BA60-65853C5C2C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88" y="222001"/>
            <a:ext cx="4143576" cy="5911717"/>
          </a:xfrm>
        </p:spPr>
      </p:pic>
    </p:spTree>
    <p:extLst>
      <p:ext uri="{BB962C8B-B14F-4D97-AF65-F5344CB8AC3E}">
        <p14:creationId xmlns:p14="http://schemas.microsoft.com/office/powerpoint/2010/main" val="4049807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2017D-94F5-473E-B672-F5A6CC628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/>
              <a:t>______________ the chocolate</a:t>
            </a:r>
            <a:endParaRPr lang="ru-RU" sz="60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088BC7-DE42-4D48-B754-6E8EAD3A1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683" y="1690688"/>
            <a:ext cx="9040633" cy="508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10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4DE3A4-7FA7-41E3-9555-743482C42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346" y="2233681"/>
            <a:ext cx="4556098" cy="132556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4800" b="1" dirty="0"/>
              <a:t>______________</a:t>
            </a:r>
            <a:br>
              <a:rPr lang="en-US" sz="4800" b="1" dirty="0"/>
            </a:br>
            <a:r>
              <a:rPr lang="en-US" sz="6000" b="1" dirty="0"/>
              <a:t>the cucumber</a:t>
            </a:r>
            <a:endParaRPr lang="ru-RU" sz="48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F1BCA7-8701-4FAC-872E-AF4AFF6D0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80" y="177059"/>
            <a:ext cx="6503882" cy="650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91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4DE3A4-7FA7-41E3-9555-743482C42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/>
              <a:t>_____________ the carrot</a:t>
            </a:r>
            <a:endParaRPr lang="ru-RU"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5E6D7E-4ABA-4CB3-9C41-E30F5C150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118" y="1790052"/>
            <a:ext cx="7529388" cy="501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861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9034D-7227-4F86-A542-C54146C3D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/>
              <a:t>____________ the salad</a:t>
            </a:r>
            <a:endParaRPr lang="ru-RU" sz="60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91B0DA-040A-490F-87CF-EAEA5E62D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169" y="1844289"/>
            <a:ext cx="914400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9034D-7227-4F86-A542-C54146C3D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/>
              <a:t>_____________ the eggs</a:t>
            </a:r>
            <a:endParaRPr lang="ru-RU" sz="60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3C74B5D-E934-43E8-BDD7-807707B8F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233" y="1825625"/>
            <a:ext cx="7739533" cy="4351338"/>
          </a:xfrm>
        </p:spPr>
      </p:pic>
    </p:spTree>
    <p:extLst>
      <p:ext uri="{BB962C8B-B14F-4D97-AF65-F5344CB8AC3E}">
        <p14:creationId xmlns:p14="http://schemas.microsoft.com/office/powerpoint/2010/main" val="1896524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4DE3A4-7FA7-41E3-9555-743482C42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/>
              <a:t>____________ meat</a:t>
            </a:r>
            <a:endParaRPr lang="ru-RU"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8B68F3-5B5F-4B55-A101-CA2C0E5B8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683" y="1670215"/>
            <a:ext cx="8802095" cy="518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48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5EEEB-5E3B-4E64-949E-F9359FA4F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_____________ the tomato</a:t>
            </a:r>
            <a:endParaRPr lang="ru-RU" sz="66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68F715-26CB-4479-AA50-DBDCEF659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19" y="1508726"/>
            <a:ext cx="8067758" cy="534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1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B1C777-242F-4212-B474-6C9617BCE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/>
              <a:t>___________the potatoes</a:t>
            </a:r>
            <a:endParaRPr lang="ru-RU" sz="60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C8695C-5042-4BC1-92AB-48BC46122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479" y="1523585"/>
            <a:ext cx="9938578" cy="496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308973-0ADA-4B98-9211-BF23D5B0D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/>
              <a:t>____________ cheese</a:t>
            </a:r>
            <a:endParaRPr lang="ru-RU" sz="66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6395D3-C6EF-4342-AED8-BD8DBECE9C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272" y="1690688"/>
            <a:ext cx="8523882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321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42</Words>
  <Application>Microsoft Office PowerPoint</Application>
  <PresentationFormat>Широкоэкранный</PresentationFormat>
  <Paragraphs>14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Algerian</vt:lpstr>
      <vt:lpstr>Arial</vt:lpstr>
      <vt:lpstr>Calibri</vt:lpstr>
      <vt:lpstr>Calibri Light</vt:lpstr>
      <vt:lpstr>Тема Office</vt:lpstr>
      <vt:lpstr>Food preparation:</vt:lpstr>
      <vt:lpstr>Презентация PowerPoint</vt:lpstr>
      <vt:lpstr>_____________ the potatoes</vt:lpstr>
      <vt:lpstr>____________ the soup</vt:lpstr>
      <vt:lpstr>_______________ the juice</vt:lpstr>
      <vt:lpstr>______________ the chocolate</vt:lpstr>
      <vt:lpstr>______________ the cucumber</vt:lpstr>
      <vt:lpstr>_____________ the carrot</vt:lpstr>
      <vt:lpstr>____________ the salad</vt:lpstr>
      <vt:lpstr>_____________ the eggs</vt:lpstr>
      <vt:lpstr>____________ meat</vt:lpstr>
      <vt:lpstr>_____________ the tomato</vt:lpstr>
      <vt:lpstr>___________the potatoes</vt:lpstr>
      <vt:lpstr>____________ cheese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preparation:</dc:title>
  <dc:creator>nochekhina@mail.ru</dc:creator>
  <cp:lastModifiedBy>nochekhina@mail.ru</cp:lastModifiedBy>
  <cp:revision>3</cp:revision>
  <dcterms:created xsi:type="dcterms:W3CDTF">2021-11-09T12:10:35Z</dcterms:created>
  <dcterms:modified xsi:type="dcterms:W3CDTF">2021-11-09T17:28:34Z</dcterms:modified>
</cp:coreProperties>
</file>